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38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7A0-1A9C-40A1-A34E-204DBEE802B0}" type="datetimeFigureOut">
              <a:rPr lang="ko-KR" altLang="en-US" smtClean="0"/>
              <a:t>2022-06-22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0B73-5B7F-4E03-82B4-249ED28795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172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7A0-1A9C-40A1-A34E-204DBEE802B0}" type="datetimeFigureOut">
              <a:rPr lang="ko-KR" altLang="en-US" smtClean="0"/>
              <a:t>2022-06-22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0B73-5B7F-4E03-82B4-249ED28795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5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7A0-1A9C-40A1-A34E-204DBEE802B0}" type="datetimeFigureOut">
              <a:rPr lang="ko-KR" altLang="en-US" smtClean="0"/>
              <a:t>2022-06-22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0B73-5B7F-4E03-82B4-249ED28795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324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7A0-1A9C-40A1-A34E-204DBEE802B0}" type="datetimeFigureOut">
              <a:rPr lang="ko-KR" altLang="en-US" smtClean="0"/>
              <a:t>2022-06-22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0B73-5B7F-4E03-82B4-249ED28795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850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7A0-1A9C-40A1-A34E-204DBEE802B0}" type="datetimeFigureOut">
              <a:rPr lang="ko-KR" altLang="en-US" smtClean="0"/>
              <a:t>2022-06-22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0B73-5B7F-4E03-82B4-249ED28795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631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7A0-1A9C-40A1-A34E-204DBEE802B0}" type="datetimeFigureOut">
              <a:rPr lang="ko-KR" altLang="en-US" smtClean="0"/>
              <a:t>2022-06-22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0B73-5B7F-4E03-82B4-249ED28795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336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7A0-1A9C-40A1-A34E-204DBEE802B0}" type="datetimeFigureOut">
              <a:rPr lang="ko-KR" altLang="en-US" smtClean="0"/>
              <a:t>2022-06-22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0B73-5B7F-4E03-82B4-249ED28795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877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7A0-1A9C-40A1-A34E-204DBEE802B0}" type="datetimeFigureOut">
              <a:rPr lang="ko-KR" altLang="en-US" smtClean="0"/>
              <a:t>2022-06-22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0B73-5B7F-4E03-82B4-249ED28795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496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7A0-1A9C-40A1-A34E-204DBEE802B0}" type="datetimeFigureOut">
              <a:rPr lang="ko-KR" altLang="en-US" smtClean="0"/>
              <a:t>2022-06-22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0B73-5B7F-4E03-82B4-249ED28795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258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7A0-1A9C-40A1-A34E-204DBEE802B0}" type="datetimeFigureOut">
              <a:rPr lang="ko-KR" altLang="en-US" smtClean="0"/>
              <a:t>2022-06-22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0B73-5B7F-4E03-82B4-249ED28795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133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7A0-1A9C-40A1-A34E-204DBEE802B0}" type="datetimeFigureOut">
              <a:rPr lang="ko-KR" altLang="en-US" smtClean="0"/>
              <a:t>2022-06-22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C0B73-5B7F-4E03-82B4-249ED28795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14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C37A0-1A9C-40A1-A34E-204DBEE802B0}" type="datetimeFigureOut">
              <a:rPr lang="ko-KR" altLang="en-US" smtClean="0"/>
              <a:t>2022-06-22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C0B73-5B7F-4E03-82B4-249ED28795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861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948" y="2526957"/>
            <a:ext cx="2047738" cy="1547178"/>
          </a:xfrm>
          <a:prstGeom prst="rect">
            <a:avLst/>
          </a:prstGeom>
        </p:spPr>
      </p:pic>
      <p:pic>
        <p:nvPicPr>
          <p:cNvPr id="7" name="그림 6" descr="무료 사진: &lt;strong&gt;골프&lt;/strong&gt; 스윙, 골퍼, &lt;strong&gt;골프&lt;/strong&gt;, 스윙, 스포츠, 클럽, 공, 남자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005" y="2526957"/>
            <a:ext cx="1714500" cy="1714500"/>
          </a:xfrm>
          <a:prstGeom prst="rect">
            <a:avLst/>
          </a:prstGeom>
        </p:spPr>
      </p:pic>
      <p:cxnSp>
        <p:nvCxnSpPr>
          <p:cNvPr id="9" name="직선 연결선 8"/>
          <p:cNvCxnSpPr/>
          <p:nvPr/>
        </p:nvCxnSpPr>
        <p:spPr>
          <a:xfrm>
            <a:off x="8584472" y="1772673"/>
            <a:ext cx="32952" cy="1648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 flipH="1">
            <a:off x="8633256" y="1980171"/>
            <a:ext cx="752474" cy="1448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H="1">
            <a:off x="8666207" y="2613455"/>
            <a:ext cx="1342766" cy="7877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8666206" y="3441881"/>
            <a:ext cx="1342767" cy="773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8633255" y="3425912"/>
            <a:ext cx="857250" cy="1362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8608541" y="3470714"/>
            <a:ext cx="57665" cy="1608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왼쪽 화살표 48"/>
          <p:cNvSpPr/>
          <p:nvPr/>
        </p:nvSpPr>
        <p:spPr>
          <a:xfrm>
            <a:off x="6672649" y="3300546"/>
            <a:ext cx="947351" cy="2829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6672648" y="3007326"/>
            <a:ext cx="998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smtClean="0"/>
              <a:t>티샷</a:t>
            </a:r>
            <a:r>
              <a:rPr lang="ko-KR" altLang="en-US" sz="1200" dirty="0" smtClean="0"/>
              <a:t> 방향</a:t>
            </a:r>
            <a:endParaRPr lang="ko-KR" altLang="en-US" sz="1200" dirty="0"/>
          </a:p>
        </p:txBody>
      </p:sp>
      <p:sp>
        <p:nvSpPr>
          <p:cNvPr id="52" name="원호 51"/>
          <p:cNvSpPr/>
          <p:nvPr/>
        </p:nvSpPr>
        <p:spPr>
          <a:xfrm>
            <a:off x="7277229" y="2079221"/>
            <a:ext cx="2662623" cy="2693381"/>
          </a:xfrm>
          <a:prstGeom prst="arc">
            <a:avLst>
              <a:gd name="adj1" fmla="val 17900169"/>
              <a:gd name="adj2" fmla="val 215453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원호 53"/>
          <p:cNvSpPr/>
          <p:nvPr/>
        </p:nvSpPr>
        <p:spPr>
          <a:xfrm rot="5400000">
            <a:off x="7403626" y="2126393"/>
            <a:ext cx="2497226" cy="2575225"/>
          </a:xfrm>
          <a:prstGeom prst="arc">
            <a:avLst>
              <a:gd name="adj1" fmla="val 18028959"/>
              <a:gd name="adj2" fmla="val 215999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5" name="그림 54" descr="실루엣 팀웍 함께 · Pixabay의 무료 벡터 그래픽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428" y="4476974"/>
            <a:ext cx="240637" cy="481274"/>
          </a:xfrm>
          <a:prstGeom prst="rect">
            <a:avLst/>
          </a:prstGeom>
        </p:spPr>
      </p:pic>
      <p:pic>
        <p:nvPicPr>
          <p:cNvPr id="56" name="그림 55" descr="실루엣 팀웍 함께 · Pixabay의 무료 벡터 그래픽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130" y="2463948"/>
            <a:ext cx="240637" cy="481274"/>
          </a:xfrm>
          <a:prstGeom prst="rect">
            <a:avLst/>
          </a:prstGeom>
        </p:spPr>
      </p:pic>
      <p:sp>
        <p:nvSpPr>
          <p:cNvPr id="57" name="십각형 56"/>
          <p:cNvSpPr/>
          <p:nvPr/>
        </p:nvSpPr>
        <p:spPr>
          <a:xfrm>
            <a:off x="10074876" y="2526957"/>
            <a:ext cx="469556" cy="418265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</a:t>
            </a:r>
            <a:endParaRPr lang="ko-KR" altLang="en-US" dirty="0"/>
          </a:p>
        </p:txBody>
      </p:sp>
      <p:sp>
        <p:nvSpPr>
          <p:cNvPr id="58" name="십각형 57"/>
          <p:cNvSpPr/>
          <p:nvPr/>
        </p:nvSpPr>
        <p:spPr>
          <a:xfrm>
            <a:off x="9539417" y="4694099"/>
            <a:ext cx="469556" cy="418265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B</a:t>
            </a:r>
            <a:endParaRPr lang="ko-KR" alt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071431" y="4694099"/>
            <a:ext cx="60877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제</a:t>
            </a:r>
            <a:r>
              <a:rPr lang="en-US" altLang="ko-KR" sz="1400" dirty="0" smtClean="0"/>
              <a:t>4</a:t>
            </a:r>
            <a:r>
              <a:rPr lang="ko-KR" altLang="en-US" sz="1400" dirty="0" smtClean="0"/>
              <a:t>장 파크골프 안전관리</a:t>
            </a:r>
            <a:endParaRPr lang="en-US" altLang="ko-KR" sz="1400" dirty="0" smtClean="0"/>
          </a:p>
          <a:p>
            <a:endParaRPr lang="en-US" altLang="ko-KR" sz="1400" dirty="0" smtClean="0"/>
          </a:p>
          <a:p>
            <a:r>
              <a:rPr lang="ko-KR" altLang="en-US" sz="1200" dirty="0" smtClean="0"/>
              <a:t>제</a:t>
            </a:r>
            <a:r>
              <a:rPr lang="en-US" altLang="ko-KR" sz="1200" dirty="0" smtClean="0"/>
              <a:t>5</a:t>
            </a:r>
            <a:r>
              <a:rPr lang="ko-KR" altLang="en-US" sz="1200" dirty="0" smtClean="0"/>
              <a:t>항 동반자는 경기자의 우측 후방 </a:t>
            </a:r>
            <a:r>
              <a:rPr lang="en-US" altLang="ko-KR" sz="1200" dirty="0" smtClean="0"/>
              <a:t>4</a:t>
            </a:r>
            <a:r>
              <a:rPr lang="ko-KR" altLang="en-US" sz="1200" dirty="0" smtClean="0"/>
              <a:t>시</a:t>
            </a:r>
            <a:r>
              <a:rPr lang="en-US" altLang="ko-KR" sz="1200" dirty="0" smtClean="0"/>
              <a:t>~6</a:t>
            </a:r>
            <a:r>
              <a:rPr lang="ko-KR" altLang="en-US" sz="1200" dirty="0" smtClean="0"/>
              <a:t>시 방향에 위치를 우선하며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잡담</a:t>
            </a:r>
            <a:r>
              <a:rPr lang="en-US" altLang="ko-KR" sz="1200" dirty="0" smtClean="0"/>
              <a:t>….</a:t>
            </a:r>
          </a:p>
          <a:p>
            <a:endParaRPr lang="en-US" altLang="ko-KR" sz="1200" dirty="0"/>
          </a:p>
          <a:p>
            <a:r>
              <a:rPr lang="ko-KR" altLang="en-US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▶</a:t>
            </a:r>
            <a:r>
              <a:rPr lang="ko-KR" altLang="en-US" sz="1200" dirty="0" smtClean="0"/>
              <a:t>질문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위 그림에서 동반자는        또는       중에 어느 위치입니까</a:t>
            </a:r>
            <a:r>
              <a:rPr lang="en-US" altLang="ko-KR" sz="1200" dirty="0" smtClean="0"/>
              <a:t>?</a:t>
            </a:r>
            <a:endParaRPr lang="ko-KR" altLang="en-US" sz="1200" dirty="0"/>
          </a:p>
        </p:txBody>
      </p:sp>
      <p:sp>
        <p:nvSpPr>
          <p:cNvPr id="60" name="십각형 59"/>
          <p:cNvSpPr/>
          <p:nvPr/>
        </p:nvSpPr>
        <p:spPr>
          <a:xfrm>
            <a:off x="4230131" y="5453253"/>
            <a:ext cx="275967" cy="286584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A</a:t>
            </a:r>
            <a:endParaRPr lang="ko-KR" altLang="en-US" sz="1400" dirty="0"/>
          </a:p>
        </p:txBody>
      </p:sp>
      <p:sp>
        <p:nvSpPr>
          <p:cNvPr id="61" name="십각형 60"/>
          <p:cNvSpPr/>
          <p:nvPr/>
        </p:nvSpPr>
        <p:spPr>
          <a:xfrm>
            <a:off x="4983892" y="5453253"/>
            <a:ext cx="275967" cy="286584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B</a:t>
            </a:r>
            <a:endParaRPr lang="ko-KR" alt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7777973" y="2264375"/>
            <a:ext cx="13524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err="1" smtClean="0"/>
              <a:t>티잉</a:t>
            </a:r>
            <a:r>
              <a:rPr lang="ko-KR" altLang="en-US" sz="1200" dirty="0" smtClean="0"/>
              <a:t> 그라운드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32886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42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6</cp:revision>
  <dcterms:created xsi:type="dcterms:W3CDTF">2022-06-22T08:12:41Z</dcterms:created>
  <dcterms:modified xsi:type="dcterms:W3CDTF">2022-06-22T09:34:12Z</dcterms:modified>
</cp:coreProperties>
</file>